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D2E"/>
    <a:srgbClr val="4E5A2D"/>
    <a:srgbClr val="F3F3EE"/>
    <a:srgbClr val="769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38" autoAdjust="0"/>
  </p:normalViewPr>
  <p:slideViewPr>
    <p:cSldViewPr snapToGrid="0">
      <p:cViewPr>
        <p:scale>
          <a:sx n="51" d="100"/>
          <a:sy n="51" d="100"/>
        </p:scale>
        <p:origin x="1188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C60FF-3069-4301-8830-2AF65A07A296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FDE57-C977-4071-9A5D-7C092764EF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82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40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673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0132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77CE2-DFCD-943F-0F0B-AF950A88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06A43EA-639C-1FF2-2980-17D8BE780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C84B9BA-AB38-A947-614B-97B381EA4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A8862A-63EB-C2CA-B2DB-043B5FBF45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5621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065E8-3F7A-DB8A-9460-BEA37A7B1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2E3A455-43FA-C1DB-ED3F-63934E413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3DE6AA4-CBB4-23DB-E5C6-A48B48E80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598755-9B9B-1432-6BA0-300722B97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6059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D986E-A656-CF8D-A601-388B5442C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F058750-362D-575A-39DB-E8082C60C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CAA5AF-7219-8DCA-797B-74F74DAD6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BC0190-67E2-D835-2F67-6C8EE5D80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3985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D0485-4DEE-54DF-536B-A3AF53737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7ACD4E-95D9-F12B-429F-E6DFCCAA6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1FCE3C8-41E5-A475-A3B3-A97FB6DF5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B31400-E3AB-43DF-C918-196BD3D23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6384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3DBEC-F7FB-8691-C434-5D18C0F52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5BA9F48-F1AA-2062-C5C5-450325175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113D26F-4B9E-6F12-95D4-DA0FE22FD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B4F5020-D0D4-404F-70E2-37E59172F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020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DE291-8BE6-A5AB-DA57-FD6E61FEB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A2CFED-9546-B1FC-84D6-0D88F444F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B8BFF05-0C79-B79A-AC7C-C12898809F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3475319-76D6-A212-62CD-D95519F59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7554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BF5CF-D56A-7964-4D5A-10F25D06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93412C5-00FB-E5E7-49CA-7A6CD5722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1F3A250-30CA-C887-34BC-8EE235D2B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1F73E4-CF53-7281-AF07-A05ED2534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DE57-C977-4071-9A5D-7C092764EFBE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91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F32C3-C0DB-BD29-ECE2-7C4C29D03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BD2F528-3B8F-9E47-95DD-3CF4EFC1B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01154F-1DBE-7597-471A-44FA57A55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4C6992-D554-5C97-7241-0D2C360D0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FDBC27-35BE-DC5B-7C8B-361F35C8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91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1B6020-DB52-0F40-1D8E-8E20EE456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20AE6D-9A44-E83D-C06C-65A11885E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68FC8B-3E45-2307-E64F-04112342A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213A7D-F014-41D1-C3B8-DDCA0AA4C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CA9EB3-5D19-087F-0E70-F485C092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302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78A9D2-1C73-347A-81B4-C46B231BC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55CB9C-792A-FDD5-628F-E5397AAB6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991929-7404-3B2E-4FA1-499CFAF1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10A2AA-19B6-70B4-17BD-6ABE7D527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857B3E-8714-0DAB-B342-C571A709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09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19F1DC-3993-9ED0-6D95-04C0714D6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3A0F1B-E645-7606-7C44-C36789CB1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CFFF50F-67EB-FEC1-9054-0159A5263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98BC73-B1A5-CA9B-D150-BC90F388E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A0A466-4987-DFD8-EA27-48C6DE39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AE0E0A-08CA-3745-6E8B-69B879F3D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41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AD6CA0-ABD2-CAB7-1313-71482BDE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3D168E9-BE5B-8355-C2AE-6F825DF5D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826E117-97DD-1AB0-E184-B132112C4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AB03157-C86E-C77A-7F6E-3F09B2676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E815616-519A-1280-692F-92FFD00C6B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5B8C078-4DFD-24EC-AE85-81C0413A1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F4327CF-5947-DADF-F0D4-CEC960DD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BE426B3-7DB8-1F05-5FD0-A04D33CE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807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1E8F5F-5E50-AB16-2E28-714D2D737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4A0ADFF-BD98-D68E-AF39-18B5E1E9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9A95CB6-AB21-6484-606D-920D95D4A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ECAD5AE-CA26-0C58-23DC-57FA902C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660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4F4BA2F-467B-1BE2-FA2A-725F03E23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F4C82B8-DCDD-E06E-65CB-4805D89D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EEA3FA-DDE6-6A76-2E87-72E64A52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85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8C89E9-A5B9-4109-548C-6AF6D8B2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7EAF5C-C891-3D50-6523-B637A5EA3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0BED5DE-3BFD-96A5-B710-CEB5EB37F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016722-959B-9859-DDF8-4C365AAF5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D01A3C5-09F2-0E84-7B67-3BDE4E4B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5785B2-B4B6-008D-7B5F-ED271EDF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25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58D357-3E8D-29A3-EBB5-C7AD86E0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AC58509-B42F-AFCE-077E-FCB9DA19C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0542BFC-16B8-9B59-895A-72700671D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C82443-D969-6116-61B6-1C347E637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70C7C8-7937-46F4-AF5A-196B54757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D61B8E1-816C-5789-50CF-59A77C63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47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3FF2D0-86CC-385A-102E-3BBE65500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5F4CCF9-E3F6-B54E-6874-9F62A4225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166AFF-F73A-4DDB-E6DF-9E9D2B579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E46A79-7DDD-CE22-B75A-8AD304483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300A13-84B7-4F9A-2CC0-2BF9B2D92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8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DCBE0C2-A282-E571-319A-81A23D2E71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FC53E5F-3E47-6173-9678-9E9068A63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3F1F93-918B-20C4-4831-414291D0C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5BCA56-4092-4AAA-3370-B72CB8C61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9DF9C8-48DF-46AA-8101-BF9075099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0902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6189840-62E6-10EF-858C-2F2CBFF6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BB573C-9DF4-F9AF-6ED1-9C8CDBD90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F209D8-5CFA-CE6D-725A-4C78CCF87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857804-38AE-4090-B6C7-C2D84D96E11A}" type="datetimeFigureOut">
              <a:rPr lang="it-IT" smtClean="0"/>
              <a:t>05/05/2026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EC4B0D-778E-5AED-0533-A7F9580AC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BACFF9-5FBB-2981-0BA5-18C778F43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2BDD70-728F-441D-BA4B-3E514CBDE1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62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Immagine 273">
            <a:extLst>
              <a:ext uri="{FF2B5EF4-FFF2-40B4-BE49-F238E27FC236}">
                <a16:creationId xmlns:a16="http://schemas.microsoft.com/office/drawing/2014/main" id="{EBF3A163-86CB-6952-C592-166B653B4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522464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5E2D166-3C3C-068E-C70D-4235FE45B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850" y="440459"/>
            <a:ext cx="2310374" cy="2305557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8D44E40-0993-585D-B4DC-70692A7F1D0C}"/>
              </a:ext>
            </a:extLst>
          </p:cNvPr>
          <p:cNvSpPr/>
          <p:nvPr/>
        </p:nvSpPr>
        <p:spPr>
          <a:xfrm>
            <a:off x="196769" y="1593238"/>
            <a:ext cx="689851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500" b="0" cap="none" spc="0" dirty="0">
                <a:ln w="0"/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r>
              <a:rPr lang="en-US" sz="3500" b="0" cap="none" spc="0" dirty="0">
                <a:ln w="0"/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3500" b="0" cap="none" spc="0" dirty="0">
              <a:ln w="0"/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b="0" cap="none" spc="0" dirty="0">
                <a:ln w="0"/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3500" b="0" cap="none" spc="0" dirty="0">
              <a:ln w="0"/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b="0" cap="none" spc="0" dirty="0">
                <a:ln w="0"/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3500" b="0" cap="none" spc="0" dirty="0">
              <a:ln w="0"/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5838CD1-6482-3CA7-6445-FF29957D0428}"/>
              </a:ext>
            </a:extLst>
          </p:cNvPr>
          <p:cNvSpPr/>
          <p:nvPr/>
        </p:nvSpPr>
        <p:spPr>
          <a:xfrm>
            <a:off x="196770" y="4248038"/>
            <a:ext cx="651654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0" cap="none" spc="0" dirty="0">
                <a:ln w="0"/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Rossi M., Bianchi G., …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6A6E353-29F4-048D-A2EC-CD1414534402}"/>
              </a:ext>
            </a:extLst>
          </p:cNvPr>
          <p:cNvSpPr/>
          <p:nvPr/>
        </p:nvSpPr>
        <p:spPr>
          <a:xfrm>
            <a:off x="8113163" y="4107446"/>
            <a:ext cx="3495748" cy="165517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</p:spTree>
    <p:extLst>
      <p:ext uri="{BB962C8B-B14F-4D97-AF65-F5344CB8AC3E}">
        <p14:creationId xmlns:p14="http://schemas.microsoft.com/office/powerpoint/2010/main" val="1414600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A49D1455-0A53-7277-3A43-AF3DDAFF5EC1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ED822CA-8C56-D70A-3A14-AA9782103328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22F883D-F8DD-9886-445B-E54917448CCF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139423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19AFEEC-8241-6CE1-1AD9-ABB4344C5BDB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1F3EB55-65EA-EDF6-CC7F-0DD999A97569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FDB05E7-D57C-DE66-FFF6-3105E4CA39A7}"/>
              </a:ext>
            </a:extLst>
          </p:cNvPr>
          <p:cNvSpPr/>
          <p:nvPr/>
        </p:nvSpPr>
        <p:spPr>
          <a:xfrm>
            <a:off x="245967" y="11875"/>
            <a:ext cx="96851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0D8CA61-95D8-6953-CD95-23ADA582D7DD}"/>
              </a:ext>
            </a:extLst>
          </p:cNvPr>
          <p:cNvSpPr txBox="1"/>
          <p:nvPr/>
        </p:nvSpPr>
        <p:spPr>
          <a:xfrm>
            <a:off x="245967" y="1013874"/>
            <a:ext cx="1167595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Please limit the number of slides to 15 or fewer;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Use black font (Arial, Times New Roman or Helvetica);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Headings should be 32-point font or larger; sub-headings should be 28-point or larger; and text should be 24-point or larger if possible; 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Limit the writing to minimum – include only essential information, list key concepts, not full sentences;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Tables and graphics should be kept simple and clear;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2400" b="0" i="0" dirty="0"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 closing slide should encourage questions from the audience.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5FDA50CB-772B-5417-1E6B-950D62F2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2D74B1B6-27CD-069E-5CA6-33D5BFAD4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386" y="123800"/>
            <a:ext cx="974736" cy="97270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5386F92E-13F8-2E8A-E650-EB9267BDD2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55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FDDE1-BFFB-0FEC-D71A-BEE4B3B29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F9D76B0-4160-D33E-A6FB-DD37C1C92E5A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73772DD-85A1-E60E-F794-8F693D741D33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95A60535-BDD1-7ECA-05BC-29F8DCCA5CAD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725371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938C766-E9D1-0D09-A60D-EBCEEF50A645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D7EEBFF-E88B-5704-BB9B-9CC94A0E87A8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EEF1DE0-2406-7727-3E1F-816D6379B479}"/>
              </a:ext>
            </a:extLst>
          </p:cNvPr>
          <p:cNvSpPr/>
          <p:nvPr/>
        </p:nvSpPr>
        <p:spPr>
          <a:xfrm>
            <a:off x="245967" y="11875"/>
            <a:ext cx="96851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 err="1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15C5269-3A6A-FC87-1539-AC79ABB1B61C}"/>
              </a:ext>
            </a:extLst>
          </p:cNvPr>
          <p:cNvSpPr txBox="1"/>
          <p:nvPr/>
        </p:nvSpPr>
        <p:spPr>
          <a:xfrm>
            <a:off x="258021" y="1780610"/>
            <a:ext cx="116759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This presentation can be delivered in either Italian or English language.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B66D4E3F-46E1-8F24-365B-CB2C49349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D43F968-D48B-F214-9D91-9DA31EC1F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8" y="123800"/>
            <a:ext cx="768338" cy="76673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21580BB-480D-AA10-C6A7-ADC9E09FE9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58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973B5-695C-03DE-054A-02EA7ACB5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2A956A7D-5B22-FF7D-49C0-E62D4B0495C1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190E70-CEC9-3E09-EFC5-355AF89FECE9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211FEF55-D9F9-7AAA-D500-D359D93A9D6A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725371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92388CA-88CA-CFB8-3FC7-B10CEE2F1E12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1199F17-0D13-9CEF-439D-9F29FB01CBFF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88A1839-F868-A7FC-31E8-13837EE75088}"/>
              </a:ext>
            </a:extLst>
          </p:cNvPr>
          <p:cNvSpPr/>
          <p:nvPr/>
        </p:nvSpPr>
        <p:spPr>
          <a:xfrm>
            <a:off x="245967" y="11875"/>
            <a:ext cx="96851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042A3C8-0092-12F4-9CFA-A26B5B3BDC51}"/>
              </a:ext>
            </a:extLst>
          </p:cNvPr>
          <p:cNvSpPr txBox="1"/>
          <p:nvPr/>
        </p:nvSpPr>
        <p:spPr>
          <a:xfrm>
            <a:off x="258021" y="1780610"/>
            <a:ext cx="116759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2AA317AA-08C8-2534-68D7-3CDB95D0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0734923-191B-51A6-E43C-9FABCC090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8" y="123800"/>
            <a:ext cx="768338" cy="76673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DB8A0E9-C009-C92D-75F5-1ED90DDEA1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48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370F-A508-533F-C872-C237A2462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DAD3D8D-A8C4-136C-7C8A-96091DF7E494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A4C3FA6-2F70-050E-3E4C-B076F7F38DD0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A9A19F8D-625D-2679-F5C8-025C9E50F5AE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725371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151A74A-B65F-176B-0E16-420796B5E398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7AFC393-1EB0-5452-8451-92EFD3072372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170E14F-585B-A414-38FA-E669A8F80B31}"/>
              </a:ext>
            </a:extLst>
          </p:cNvPr>
          <p:cNvSpPr/>
          <p:nvPr/>
        </p:nvSpPr>
        <p:spPr>
          <a:xfrm>
            <a:off x="245967" y="11875"/>
            <a:ext cx="96851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 err="1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4A42452-CB43-DA30-4EDC-BB9F37FF47AE}"/>
              </a:ext>
            </a:extLst>
          </p:cNvPr>
          <p:cNvSpPr txBox="1"/>
          <p:nvPr/>
        </p:nvSpPr>
        <p:spPr>
          <a:xfrm>
            <a:off x="258021" y="1780610"/>
            <a:ext cx="116759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16E0DA3F-DB1A-303E-0175-E4BFA9E1A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A32B2FC-3402-140B-06DD-0A58E0411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8" y="123800"/>
            <a:ext cx="768338" cy="76673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207E2A3-150B-5097-9DB6-1BD9B48986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5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F9012-5D26-9AC0-E6E5-186FA6BB3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90774CF7-5E54-8F25-7880-511C6958DCE1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23FCDEE-BA5C-A5DB-0037-C0632752244C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CBCDBE58-36FF-71AD-02D3-36E60F9863A8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725371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4A1480-D499-5A8B-D729-B20D932E6722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C9264E8-095C-5F06-50A3-3071024C386C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D1C0EC2-68F8-2790-08EC-52782BAA13BB}"/>
              </a:ext>
            </a:extLst>
          </p:cNvPr>
          <p:cNvSpPr/>
          <p:nvPr/>
        </p:nvSpPr>
        <p:spPr>
          <a:xfrm>
            <a:off x="245967" y="11875"/>
            <a:ext cx="96851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 err="1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5D44E36-76A2-E8C8-9871-16935D71844E}"/>
              </a:ext>
            </a:extLst>
          </p:cNvPr>
          <p:cNvSpPr txBox="1"/>
          <p:nvPr/>
        </p:nvSpPr>
        <p:spPr>
          <a:xfrm>
            <a:off x="258021" y="1780610"/>
            <a:ext cx="116759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7DB9F696-08FD-6E74-9368-B08FD4E5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A6A8E52-79E6-64F4-D4CF-0C87CD16B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8" y="123800"/>
            <a:ext cx="768338" cy="76673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591A1AC-5B44-74CB-9C38-F160B329DA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5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E1DCF-4DF8-7670-327C-3E837F02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38CEA2E-5CB3-E40F-7E83-A65007B465CE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AADD42F-9743-4CF3-F87F-0C21D06CF3CD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ECBF46E5-A0F4-7857-B7FA-53CD63FAF53C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725371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0E9F9E4-ACF9-7A7B-9015-8743104E210D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AA7148E-C048-7725-4AD3-E87525EC3E9B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980F70B-66B7-657D-36DE-7516536E933F}"/>
              </a:ext>
            </a:extLst>
          </p:cNvPr>
          <p:cNvSpPr/>
          <p:nvPr/>
        </p:nvSpPr>
        <p:spPr>
          <a:xfrm>
            <a:off x="258021" y="11875"/>
            <a:ext cx="96730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 err="1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3DE4A8-FBFD-96F0-6C0D-EBB71F3873AA}"/>
              </a:ext>
            </a:extLst>
          </p:cNvPr>
          <p:cNvSpPr txBox="1"/>
          <p:nvPr/>
        </p:nvSpPr>
        <p:spPr>
          <a:xfrm>
            <a:off x="258021" y="1780610"/>
            <a:ext cx="116759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2DC7633B-8F1F-BF68-739A-BCB3D19E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DE43D81-D23E-B6C6-B4ED-3C9A4F529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8" y="123800"/>
            <a:ext cx="768338" cy="76673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E4F546CE-DF18-60D7-3D75-3BF5D55138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3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700CD-CA1D-882F-1BC6-7F4E96B33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8C955FA-5248-8FC4-D2C4-9BB4A7591658}"/>
              </a:ext>
            </a:extLst>
          </p:cNvPr>
          <p:cNvSpPr/>
          <p:nvPr/>
        </p:nvSpPr>
        <p:spPr>
          <a:xfrm>
            <a:off x="0" y="6334780"/>
            <a:ext cx="12192001" cy="52322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EF81361-CDF5-BAF9-5A89-156A0BAE74C1}"/>
              </a:ext>
            </a:extLst>
          </p:cNvPr>
          <p:cNvSpPr txBox="1"/>
          <p:nvPr/>
        </p:nvSpPr>
        <p:spPr>
          <a:xfrm>
            <a:off x="315602" y="6377933"/>
            <a:ext cx="3668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II° Convegno Congiunto SIDEA - SIEA - </a:t>
            </a:r>
            <a:r>
              <a:rPr lang="it-IT" sz="1200" b="1" dirty="0" err="1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CeSET</a:t>
            </a:r>
            <a:endParaRPr lang="it-IT" sz="1200" b="1" dirty="0">
              <a:solidFill>
                <a:srgbClr val="103D2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Firenze (Italy), 1-4 Settembre 2026</a:t>
            </a:r>
            <a:endParaRPr lang="it-IT" sz="1200" i="1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4A7B6B34-BD58-2779-6390-5C95FA393DC7}"/>
              </a:ext>
            </a:extLst>
          </p:cNvPr>
          <p:cNvCxnSpPr>
            <a:cxnSpLocks/>
          </p:cNvCxnSpPr>
          <p:nvPr/>
        </p:nvCxnSpPr>
        <p:spPr>
          <a:xfrm>
            <a:off x="0" y="610152"/>
            <a:ext cx="10725371" cy="0"/>
          </a:xfrm>
          <a:prstGeom prst="line">
            <a:avLst/>
          </a:prstGeom>
          <a:ln w="38100">
            <a:solidFill>
              <a:srgbClr val="4E5A2D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D238764-F41F-A36A-DCB5-61FF875028CF}"/>
              </a:ext>
            </a:extLst>
          </p:cNvPr>
          <p:cNvSpPr txBox="1"/>
          <p:nvPr/>
        </p:nvSpPr>
        <p:spPr>
          <a:xfrm>
            <a:off x="3895633" y="6333203"/>
            <a:ext cx="4837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</a:p>
          <a:p>
            <a:pPr algn="ctr"/>
            <a:r>
              <a:rPr lang="en-US" sz="1400" i="0" dirty="0">
                <a:solidFill>
                  <a:srgbClr val="103D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of the presentation</a:t>
            </a:r>
            <a:endParaRPr lang="it-IT" sz="1400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446DEB9-E1D7-65C7-538C-01B803582462}"/>
              </a:ext>
            </a:extLst>
          </p:cNvPr>
          <p:cNvSpPr/>
          <p:nvPr/>
        </p:nvSpPr>
        <p:spPr>
          <a:xfrm>
            <a:off x="10725371" y="6400799"/>
            <a:ext cx="940353" cy="390530"/>
          </a:xfrm>
          <a:prstGeom prst="rect">
            <a:avLst/>
          </a:prstGeom>
          <a:noFill/>
          <a:ln>
            <a:solidFill>
              <a:srgbClr val="103D2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dirty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 INSTITUTION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021FDA7-D8BF-A63B-95FC-3A02578770A1}"/>
              </a:ext>
            </a:extLst>
          </p:cNvPr>
          <p:cNvSpPr/>
          <p:nvPr/>
        </p:nvSpPr>
        <p:spPr>
          <a:xfrm>
            <a:off x="258021" y="11875"/>
            <a:ext cx="96730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dirty="0" err="1">
                <a:ln w="0"/>
                <a:solidFill>
                  <a:srgbClr val="4E5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it-IT" sz="3600" b="1" cap="none" spc="0" dirty="0">
              <a:ln w="0"/>
              <a:solidFill>
                <a:srgbClr val="4E5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8CB0ECD-29B2-A42A-8E18-B3CB6E14AF5A}"/>
              </a:ext>
            </a:extLst>
          </p:cNvPr>
          <p:cNvSpPr txBox="1"/>
          <p:nvPr/>
        </p:nvSpPr>
        <p:spPr>
          <a:xfrm>
            <a:off x="258021" y="1780610"/>
            <a:ext cx="116759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algn="just"/>
            <a:r>
              <a:rPr lang="en-US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12" name="Segnaposto numero diapositiva 15">
            <a:extLst>
              <a:ext uri="{FF2B5EF4-FFF2-40B4-BE49-F238E27FC236}">
                <a16:creationId xmlns:a16="http://schemas.microsoft.com/office/drawing/2014/main" id="{2950821B-C7F2-4AC2-C4DA-D246F6E04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5308" y="6426204"/>
            <a:ext cx="356692" cy="365125"/>
          </a:xfrm>
        </p:spPr>
        <p:txBody>
          <a:bodyPr/>
          <a:lstStyle/>
          <a:p>
            <a:fld id="{4E4F48E2-765B-415C-AA66-786BA6D0FF32}" type="slidenum">
              <a:rPr lang="it-IT" smtClean="0">
                <a:solidFill>
                  <a:srgbClr val="103D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it-IT" dirty="0">
              <a:solidFill>
                <a:srgbClr val="103D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BE9D300F-11A3-C19C-5DBE-2D2BEAA4A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8" y="123800"/>
            <a:ext cx="768338" cy="76673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116226B-BEC4-C334-B093-E925CC2875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41" t="86141" r="93004" b="972"/>
          <a:stretch>
            <a:fillRect/>
          </a:stretch>
        </p:blipFill>
        <p:spPr>
          <a:xfrm>
            <a:off x="80562" y="6342813"/>
            <a:ext cx="21684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1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479B5-1AD1-5840-361D-64C4142C2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FB7A8F3-7F7C-9054-6E86-059853B054BA}"/>
              </a:ext>
            </a:extLst>
          </p:cNvPr>
          <p:cNvSpPr/>
          <p:nvPr/>
        </p:nvSpPr>
        <p:spPr>
          <a:xfrm>
            <a:off x="0" y="3147632"/>
            <a:ext cx="12192000" cy="1691640"/>
          </a:xfrm>
          <a:prstGeom prst="rect">
            <a:avLst/>
          </a:prstGeom>
          <a:solidFill>
            <a:srgbClr val="F3F3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E92F2F9-2501-12BD-A9D3-5B1F8E4E990D}"/>
              </a:ext>
            </a:extLst>
          </p:cNvPr>
          <p:cNvSpPr/>
          <p:nvPr/>
        </p:nvSpPr>
        <p:spPr>
          <a:xfrm>
            <a:off x="198119" y="3577953"/>
            <a:ext cx="117957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800" b="1" cap="none" spc="0" dirty="0">
                <a:ln w="0"/>
                <a:solidFill>
                  <a:srgbClr val="103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FE99A6C-77C3-DC9B-EA15-2E41DCA3BF30}"/>
              </a:ext>
            </a:extLst>
          </p:cNvPr>
          <p:cNvSpPr/>
          <p:nvPr/>
        </p:nvSpPr>
        <p:spPr>
          <a:xfrm>
            <a:off x="198119" y="5475899"/>
            <a:ext cx="117957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dirty="0" err="1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</a:t>
            </a:r>
            <a:r>
              <a:rPr lang="it-IT" sz="2800" b="1" dirty="0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dirty="0" err="1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it-IT" sz="2800" b="1" dirty="0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dirty="0" err="1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it-IT" sz="2800" b="1" dirty="0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800" b="1" dirty="0" err="1">
                <a:ln w="0"/>
                <a:solidFill>
                  <a:srgbClr val="103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contacts</a:t>
            </a:r>
            <a:endParaRPr lang="it-IT" sz="2800" b="1" cap="none" spc="0" dirty="0">
              <a:ln w="0"/>
              <a:solidFill>
                <a:srgbClr val="103D2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D4AD16F6-480C-EFF8-B504-B8D6B153E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12" y="435842"/>
            <a:ext cx="2310374" cy="2305557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4A89FBCC-3F64-5F8C-A582-A2A94680CFB2}"/>
              </a:ext>
            </a:extLst>
          </p:cNvPr>
          <p:cNvSpPr/>
          <p:nvPr/>
        </p:nvSpPr>
        <p:spPr>
          <a:xfrm>
            <a:off x="0" y="3144098"/>
            <a:ext cx="12192000" cy="36000"/>
          </a:xfrm>
          <a:prstGeom prst="rect">
            <a:avLst/>
          </a:prstGeom>
          <a:solidFill>
            <a:srgbClr val="4E5A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7EB9265-2F3A-322D-3EAD-B06F8CD16B5E}"/>
              </a:ext>
            </a:extLst>
          </p:cNvPr>
          <p:cNvSpPr/>
          <p:nvPr/>
        </p:nvSpPr>
        <p:spPr>
          <a:xfrm>
            <a:off x="-1" y="4795857"/>
            <a:ext cx="12192000" cy="36000"/>
          </a:xfrm>
          <a:prstGeom prst="rect">
            <a:avLst/>
          </a:prstGeom>
          <a:solidFill>
            <a:srgbClr val="4E5A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962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363</Words>
  <Application>Microsoft Office PowerPoint</Application>
  <PresentationFormat>Widescreen</PresentationFormat>
  <Paragraphs>103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Agnusdei</dc:creator>
  <cp:lastModifiedBy>Leonardo Agnusdei</cp:lastModifiedBy>
  <cp:revision>1</cp:revision>
  <dcterms:created xsi:type="dcterms:W3CDTF">2026-05-05T14:26:09Z</dcterms:created>
  <dcterms:modified xsi:type="dcterms:W3CDTF">2026-05-05T16:09:02Z</dcterms:modified>
</cp:coreProperties>
</file>